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  <p:embeddedFont>
      <p:font typeface="EB Garamond Medium" panose="00000600000000000000" pitchFamily="2" charset="0"/>
      <p:regular r:id="rId18"/>
      <p:bold r:id="rId19"/>
      <p:italic r:id="rId20"/>
      <p:boldItalic r:id="rId21"/>
    </p:embeddedFont>
    <p:embeddedFont>
      <p:font typeface="EB Garamond SemiBold" panose="00000700000000000000" pitchFamily="2" charset="0"/>
      <p:regular r:id="rId22"/>
      <p:bold r:id="rId23"/>
      <p:italic r:id="rId24"/>
      <p:boldItalic r:id="rId25"/>
    </p:embeddedFont>
    <p:embeddedFont>
      <p:font typeface="Public Sans" panose="020B0604020202020204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gnlgoPnLGSEwSL3/sPzrxjYOv1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FEE"/>
    <a:srgbClr val="22366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B0B87E-BAB3-4EDD-83A3-26742FE373EF}">
  <a:tblStyle styleId="{E1B0B87E-BAB3-4EDD-83A3-26742FE373E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66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21" Type="http://schemas.openxmlformats.org/officeDocument/2006/relationships/font" Target="fonts/font12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jpeg>
</file>

<file path=ppt/media/image37.jpg>
</file>

<file path=ppt/media/image38.png>
</file>

<file path=ppt/media/image39.png>
</file>

<file path=ppt/media/image4.jpeg>
</file>

<file path=ppt/media/image40.png>
</file>

<file path=ppt/media/image41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2139dc51b5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g2139dc51b5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dc51b5f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2139dc51b5f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64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64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 cstate="print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13" y="225982"/>
            <a:ext cx="175242" cy="4758895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588223"/>
              <a:chOff x="129115" y="1196929"/>
              <a:chExt cx="175260" cy="25882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1200" cy="23823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 cstate="print">
            <a:alphaModFix amt="9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  <p:sldLayoutId id="2147483696" r:id="rId47"/>
    <p:sldLayoutId id="2147483697" r:id="rId48"/>
    <p:sldLayoutId id="2147483698" r:id="rId49"/>
    <p:sldLayoutId id="2147483699" r:id="rId50"/>
    <p:sldLayoutId id="2147483700" r:id="rId51"/>
    <p:sldLayoutId id="2147483701" r:id="rId52"/>
    <p:sldLayoutId id="2147483702" r:id="rId53"/>
    <p:sldLayoutId id="2147483703" r:id="rId54"/>
    <p:sldLayoutId id="2147483704" r:id="rId55"/>
    <p:sldLayoutId id="2147483705" r:id="rId56"/>
    <p:sldLayoutId id="2147483706" r:id="rId57"/>
    <p:sldLayoutId id="2147483707" r:id="rId58"/>
    <p:sldLayoutId id="2147483708" r:id="rId59"/>
    <p:sldLayoutId id="2147483709" r:id="rId60"/>
    <p:sldLayoutId id="2147483710" r:id="rId61"/>
    <p:sldLayoutId id="2147483711" r:id="rId62"/>
    <p:sldLayoutId id="2147483712" r:id="rId63"/>
    <p:sldLayoutId id="2147483713" r:id="rId64"/>
    <p:sldLayoutId id="2147483714" r:id="rId65"/>
    <p:sldLayoutId id="2147483715" r:id="rId66"/>
    <p:sldLayoutId id="2147483716" r:id="rId67"/>
    <p:sldLayoutId id="2147483717" r:id="rId68"/>
    <p:sldLayoutId id="2147483718" r:id="rId69"/>
    <p:sldLayoutId id="2147483719" r:id="rId70"/>
    <p:sldLayoutId id="2147483720" r:id="rId71"/>
    <p:sldLayoutId id="2147483721" r:id="rId72"/>
    <p:sldLayoutId id="2147483722" r:id="rId73"/>
    <p:sldLayoutId id="2147483723" r:id="rId74"/>
    <p:sldLayoutId id="2147483724" r:id="rId75"/>
    <p:sldLayoutId id="2147483725" r:id="rId76"/>
    <p:sldLayoutId id="2147483726" r:id="rId77"/>
    <p:sldLayoutId id="2147483727" r:id="rId78"/>
    <p:sldLayoutId id="2147483728" r:id="rId79"/>
    <p:sldLayoutId id="2147483729" r:id="rId80"/>
    <p:sldLayoutId id="2147483730" r:id="rId81"/>
    <p:sldLayoutId id="2147483731" r:id="rId82"/>
    <p:sldLayoutId id="2147483732" r:id="rId83"/>
    <p:sldLayoutId id="2147483733" r:id="rId84"/>
    <p:sldLayoutId id="2147483734" r:id="rId85"/>
    <p:sldLayoutId id="2147483735" r:id="rId86"/>
    <p:sldLayoutId id="2147483736" r:id="rId87"/>
    <p:sldLayoutId id="2147483737" r:id="rId88"/>
    <p:sldLayoutId id="2147483738" r:id="rId89"/>
    <p:sldLayoutId id="2147483739" r:id="rId90"/>
    <p:sldLayoutId id="2147483740" r:id="rId91"/>
    <p:sldLayoutId id="2147483741" r:id="rId92"/>
    <p:sldLayoutId id="2147483742" r:id="rId93"/>
    <p:sldLayoutId id="2147483743" r:id="rId94"/>
    <p:sldLayoutId id="2147483744" r:id="rId95"/>
    <p:sldLayoutId id="2147483745" r:id="rId96"/>
    <p:sldLayoutId id="2147483746" r:id="rId97"/>
    <p:sldLayoutId id="2147483747" r:id="rId98"/>
    <p:sldLayoutId id="2147483748" r:id="rId99"/>
    <p:sldLayoutId id="2147483749" r:id="rId100"/>
    <p:sldLayoutId id="2147483750" r:id="rId101"/>
    <p:sldLayoutId id="2147483751" r:id="rId102"/>
    <p:sldLayoutId id="2147483752" r:id="rId103"/>
    <p:sldLayoutId id="2147483753" r:id="rId104"/>
    <p:sldLayoutId id="2147483754" r:id="rId105"/>
    <p:sldLayoutId id="2147483755" r:id="rId106"/>
    <p:sldLayoutId id="2147483756" r:id="rId107"/>
    <p:sldLayoutId id="2147483757" r:id="rId108"/>
    <p:sldLayoutId id="2147483758" r:id="rId109"/>
    <p:sldLayoutId id="2147483759" r:id="rId110"/>
    <p:sldLayoutId id="2147483760" r:id="rId111"/>
    <p:sldLayoutId id="2147483761" r:id="rId112"/>
    <p:sldLayoutId id="2147483762" r:id="rId113"/>
    <p:sldLayoutId id="2147483763" r:id="rId114"/>
    <p:sldLayoutId id="2147483764" r:id="rId115"/>
    <p:sldLayoutId id="2147483765" r:id="rId1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ogesh1911/Naan_Mudhalvan(github.com)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“Your Project Name”</a:t>
            </a:r>
            <a:endParaRPr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- 2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6771" b="-248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B79FDB5-D840-AA45-BD06-C472FAEB3362}"/>
              </a:ext>
            </a:extLst>
          </p:cNvPr>
          <p:cNvSpPr/>
          <p:nvPr/>
        </p:nvSpPr>
        <p:spPr>
          <a:xfrm>
            <a:off x="334537" y="2640951"/>
            <a:ext cx="3129775" cy="440556"/>
          </a:xfrm>
          <a:prstGeom prst="rect">
            <a:avLst/>
          </a:prstGeom>
          <a:solidFill>
            <a:srgbClr val="EDEF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 err="1">
                <a:solidFill>
                  <a:schemeClr val="bg2">
                    <a:lumMod val="75000"/>
                  </a:schemeClr>
                </a:solidFill>
              </a:rPr>
              <a:t>Calender</a:t>
            </a:r>
            <a:r>
              <a:rPr lang="en-IN" sz="2400" b="1" dirty="0">
                <a:solidFill>
                  <a:schemeClr val="bg2">
                    <a:lumMod val="75000"/>
                  </a:schemeClr>
                </a:solidFill>
              </a:rPr>
              <a:t> Scheduler  Application </a:t>
            </a:r>
            <a:endParaRPr lang="en-GB" sz="2400" b="1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en-GB" sz="24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0" y="81936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IN" sz="1829" dirty="0" err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Calender</a:t>
            </a:r>
            <a:r>
              <a:rPr lang="en-IN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 Scheduler Application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42318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buFont typeface="EB Garamond Medium"/>
              <a:buChar char="▪"/>
            </a:pPr>
            <a:r>
              <a:rPr lang="en-US" sz="1600" dirty="0">
                <a:latin typeface="EB Garamond Medium"/>
                <a:ea typeface="EB Garamond Medium"/>
                <a:cs typeface="EB Garamond Medium"/>
                <a:sym typeface="EB Garamond Medium"/>
              </a:rPr>
              <a:t>Introduction :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lang="en-IN"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graphicFrame>
        <p:nvGraphicFramePr>
          <p:cNvPr id="2" name="Google Shape;1842;p210">
            <a:extLst>
              <a:ext uri="{FF2B5EF4-FFF2-40B4-BE49-F238E27FC236}">
                <a16:creationId xmlns:a16="http://schemas.microsoft.com/office/drawing/2014/main" id="{C6599DD7-83A2-426B-53D6-EFA1DD47D4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7947266"/>
              </p:ext>
            </p:extLst>
          </p:nvPr>
        </p:nvGraphicFramePr>
        <p:xfrm>
          <a:off x="144709" y="2466753"/>
          <a:ext cx="4356146" cy="195198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6840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37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83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909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Evangelin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 Steffi J 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J .</a:t>
                      </a: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Evangelin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Steffi 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>
                          <a:solidFill>
                            <a:schemeClr val="bg1"/>
                          </a:solidFill>
                        </a:rPr>
                        <a:t>N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M_0.2 CC3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Anusiya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J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J.Anusiya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400" u="none" strike="noStrike" cap="none" dirty="0">
                          <a:solidFill>
                            <a:schemeClr val="bg1"/>
                          </a:solidFill>
                        </a:rPr>
                        <a:t>NM_0.2 CC3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Eniya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E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E.Eniya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400" u="none" strike="noStrike" cap="none" dirty="0">
                          <a:solidFill>
                            <a:schemeClr val="bg1"/>
                          </a:solidFill>
                        </a:rPr>
                        <a:t>NM_0.2 CC3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7B75AC5-4E6F-C5E6-AF01-91FF1CE51174}"/>
              </a:ext>
            </a:extLst>
          </p:cNvPr>
          <p:cNvSpPr txBox="1"/>
          <p:nvPr/>
        </p:nvSpPr>
        <p:spPr>
          <a:xfrm>
            <a:off x="216132" y="1552352"/>
            <a:ext cx="447716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EDEFEE"/>
                </a:solidFill>
              </a:rPr>
              <a:t> The Calendar Scheduler App: Seamlessly manage your time, events, and tasks with our user-friendly application.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2139dc51b5f_0_0"/>
          <p:cNvSpPr txBox="1">
            <a:spLocks noGrp="1"/>
          </p:cNvSpPr>
          <p:nvPr>
            <p:ph type="body" idx="1"/>
          </p:nvPr>
        </p:nvSpPr>
        <p:spPr>
          <a:xfrm>
            <a:off x="481875" y="590125"/>
            <a:ext cx="4896600" cy="19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UI and implement various components using react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Split design into components and Higher order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Define structure of the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Set the basic ui components with dummy data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Integrate the APIs to frontend to ensure the dynamic feature of website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Point base api to the severs base url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Design api calls for each element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Handle errors in the output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Render output of apis to different low level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Secure content of post apisx</a:t>
            </a:r>
            <a:endParaRPr sz="13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g2139dc51b5f_0_0"/>
          <p:cNvSpPr txBox="1">
            <a:spLocks noGrp="1"/>
          </p:cNvSpPr>
          <p:nvPr>
            <p:ph type="body" idx="2"/>
          </p:nvPr>
        </p:nvSpPr>
        <p:spPr>
          <a:xfrm>
            <a:off x="489475" y="3939576"/>
            <a:ext cx="7048500" cy="8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Developing complicated UI using react components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Using props drilling and context to pass variables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Getting familiar with different type of api calls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Handling different input data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g2139dc51b5f_0_0"/>
          <p:cNvSpPr txBox="1"/>
          <p:nvPr/>
        </p:nvSpPr>
        <p:spPr>
          <a:xfrm>
            <a:off x="445775" y="294088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g2139dc51b5f_0_0"/>
          <p:cNvSpPr txBox="1"/>
          <p:nvPr/>
        </p:nvSpPr>
        <p:spPr>
          <a:xfrm>
            <a:off x="546805" y="35465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g2139dc51b5f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</a:t>
            </a:r>
            <a:r>
              <a:rPr lang="en-US" sz="1800" b="1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2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g2139dc51b5f_0_0"/>
          <p:cNvSpPr txBox="1"/>
          <p:nvPr/>
        </p:nvSpPr>
        <p:spPr>
          <a:xfrm>
            <a:off x="445763" y="265272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3" name="Google Shape;1853;g2139dc51b5f_0_0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7666" t="-215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7439" b="-3434"/>
          <a:stretch/>
        </p:blipFill>
        <p:spPr>
          <a:xfrm>
            <a:off x="-114275" y="6690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353277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C92A35-0E38-8F58-30BB-47C135704F1A}"/>
              </a:ext>
            </a:extLst>
          </p:cNvPr>
          <p:cNvSpPr txBox="1"/>
          <p:nvPr/>
        </p:nvSpPr>
        <p:spPr>
          <a:xfrm rot="10800000" flipV="1">
            <a:off x="680483" y="439195"/>
            <a:ext cx="7416381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400" dirty="0"/>
          </a:p>
          <a:p>
            <a:r>
              <a:rPr lang="en-US" sz="1200" dirty="0"/>
              <a:t>Step 1: Set Up React App</a:t>
            </a:r>
          </a:p>
          <a:p>
            <a:r>
              <a:rPr lang="en-US" sz="1200" dirty="0"/>
              <a:t> Install Create React App: Use </a:t>
            </a:r>
            <a:r>
              <a:rPr lang="en-US" sz="1200" dirty="0" err="1"/>
              <a:t>npx</a:t>
            </a:r>
            <a:r>
              <a:rPr lang="en-US" sz="1200" dirty="0"/>
              <a:t> create-react-app calendar-scheduler to set up a new React app</a:t>
            </a:r>
          </a:p>
          <a:p>
            <a:r>
              <a:rPr lang="en-US" sz="1200" dirty="0"/>
              <a:t>Step 2: Design the Calendar UI</a:t>
            </a:r>
          </a:p>
          <a:p>
            <a:r>
              <a:rPr lang="en-US" sz="1200" dirty="0"/>
              <a:t>Calendar Component: Create a basic layout for the calendar grid</a:t>
            </a:r>
          </a:p>
          <a:p>
            <a:r>
              <a:rPr lang="en-US" sz="1200" dirty="0"/>
              <a:t>Step 3: State Management</a:t>
            </a:r>
          </a:p>
          <a:p>
            <a:r>
              <a:rPr lang="en-US" sz="1200" dirty="0"/>
              <a:t>State for Calendar Data: Maintain state for the current month, year, and events.</a:t>
            </a:r>
          </a:p>
          <a:p>
            <a:r>
              <a:rPr lang="en-US" sz="1200" dirty="0"/>
              <a:t>Step 4: Implement Functionality</a:t>
            </a:r>
          </a:p>
          <a:p>
            <a:r>
              <a:rPr lang="en-US" sz="1200" dirty="0"/>
              <a:t>Event Creation: Allow users to add events by clicking on specific days.</a:t>
            </a:r>
          </a:p>
          <a:p>
            <a:r>
              <a:rPr lang="en-US" sz="1200" dirty="0"/>
              <a:t>Step 5: Styling</a:t>
            </a:r>
          </a:p>
          <a:p>
            <a:r>
              <a:rPr lang="en-US" sz="1200" dirty="0"/>
              <a:t>CSS or Styling Libraries: Apply CSS or consider using styling libraries (like Material-UI) for a polished look.</a:t>
            </a:r>
          </a:p>
          <a:p>
            <a:r>
              <a:rPr lang="en-US" sz="1200" dirty="0"/>
              <a:t>Responsive Design: Ensure your calendar UI is responsive across different devices.</a:t>
            </a:r>
          </a:p>
          <a:p>
            <a:r>
              <a:rPr lang="en-US" sz="1200" dirty="0"/>
              <a:t>Step 6: Testing and Refinement</a:t>
            </a:r>
          </a:p>
          <a:p>
            <a:r>
              <a:rPr lang="en-US" sz="1200" dirty="0"/>
              <a:t>Testing: Test the functionality and UI across different scenarios.</a:t>
            </a:r>
          </a:p>
          <a:p>
            <a:r>
              <a:rPr lang="en-US" sz="1200" dirty="0"/>
              <a:t>Refinement: Polish the UI, handle edge cases, and optimize the codebase.</a:t>
            </a:r>
            <a:r>
              <a:rPr lang="en-IN" sz="1200" dirty="0"/>
              <a:t>
 </a:t>
            </a:r>
            <a:endParaRPr lang="en-GB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17C31D-B0CC-7C61-FFFD-DF8D34693B67}"/>
              </a:ext>
            </a:extLst>
          </p:cNvPr>
          <p:cNvSpPr txBox="1"/>
          <p:nvPr/>
        </p:nvSpPr>
        <p:spPr>
          <a:xfrm>
            <a:off x="546804" y="4051005"/>
            <a:ext cx="848292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calendar scheduler application, like Stef, offers a streamlined approach to time management. Users can create, edit, and categorize events with ease. Features include repeat options for recurring events, customizable reminders, and color-coded categories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dc51b5f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dc51b5f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Setup Project for Chat app project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dc51b5f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Create a main component with the outer structure of application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dc51b5f_0_1833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button component with on click handler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dc51b5f_0_1833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` evaluateExpresion` function to evaluate value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dc51b5f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basic structure of text-editor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dc51b5f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main component with all feature buttons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dc51b5f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json object to store data for text editor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dc51b5f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Push both code to </a:t>
            </a:r>
            <a:r>
              <a:rPr lang="en-US" sz="1000" b="0" dirty="0" err="1">
                <a:latin typeface="EB Garamond"/>
                <a:ea typeface="EB Garamond"/>
                <a:cs typeface="EB Garamond"/>
                <a:sym typeface="EB Garamond"/>
              </a:rPr>
              <a:t>github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dc51b5f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2" name="Google Shape;1880;p212">
            <a:extLst>
              <a:ext uri="{FF2B5EF4-FFF2-40B4-BE49-F238E27FC236}">
                <a16:creationId xmlns:a16="http://schemas.microsoft.com/office/drawing/2014/main" id="{8B534411-912B-CE02-B603-6651CC94F525}"/>
              </a:ext>
            </a:extLst>
          </p:cNvPr>
          <p:cNvSpPr txBox="1">
            <a:spLocks/>
          </p:cNvSpPr>
          <p:nvPr/>
        </p:nvSpPr>
        <p:spPr>
          <a:xfrm>
            <a:off x="3992686" y="1683383"/>
            <a:ext cx="352323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l"/>
            <a:r>
              <a:rPr lang="en-GB" sz="10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IN" sz="1000" i="0" dirty="0">
                <a:solidFill>
                  <a:schemeClr val="tx2"/>
                </a:solidFill>
              </a:rPr>
              <a:t> </a:t>
            </a:r>
            <a:endParaRPr lang="en-US" sz="1000" b="0" i="0" dirty="0">
              <a:solidFill>
                <a:schemeClr val="tx2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601FA3-1659-7427-0A8A-A6F0FE77B1E1}"/>
              </a:ext>
            </a:extLst>
          </p:cNvPr>
          <p:cNvSpPr txBox="1"/>
          <p:nvPr/>
        </p:nvSpPr>
        <p:spPr>
          <a:xfrm>
            <a:off x="3992686" y="2641021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100" b="1" dirty="0">
                <a:solidFill>
                  <a:schemeClr val="tx2"/>
                </a:solidFill>
              </a:rPr>
              <a:t> </a:t>
            </a:r>
            <a:endParaRPr lang="en-GB" sz="11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0B03AE-654C-5D03-425A-CDA8A1BAC4ED}"/>
              </a:ext>
            </a:extLst>
          </p:cNvPr>
          <p:cNvSpPr txBox="1"/>
          <p:nvPr/>
        </p:nvSpPr>
        <p:spPr>
          <a:xfrm>
            <a:off x="3755787" y="1850064"/>
            <a:ext cx="315537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00" b="1" dirty="0">
                <a:solidFill>
                  <a:schemeClr val="tx2"/>
                </a:solidFill>
              </a:rPr>
              <a:t>https://github.com/ENIYAELANG0/Naan-mudhalvan</a:t>
            </a:r>
          </a:p>
          <a:p>
            <a:endParaRPr lang="en-GB" sz="1000" b="1" u="sng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B35807-60E4-12F7-3120-718A12EA78E2}"/>
              </a:ext>
            </a:extLst>
          </p:cNvPr>
          <p:cNvSpPr txBox="1"/>
          <p:nvPr/>
        </p:nvSpPr>
        <p:spPr>
          <a:xfrm>
            <a:off x="3755787" y="2171662"/>
            <a:ext cx="349224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100" b="1" dirty="0">
                <a:solidFill>
                  <a:schemeClr val="tx2"/>
                </a:solidFill>
              </a:rPr>
              <a:t> https://github.com/anusiya2003/Calenders-application</a:t>
            </a:r>
            <a:endParaRPr lang="en-GB" sz="1100" b="1" dirty="0">
              <a:solidFill>
                <a:schemeClr val="tx2"/>
              </a:solidFill>
            </a:endParaRPr>
          </a:p>
          <a:p>
            <a:r>
              <a:rPr lang="en-IN" sz="1100" b="1" dirty="0">
                <a:solidFill>
                  <a:schemeClr val="tx2"/>
                </a:solidFill>
              </a:rPr>
              <a:t>https://github.com/Evangelinsteffi/Naan-muthalvan-</a:t>
            </a:r>
            <a:endParaRPr lang="en-GB" sz="11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484</Words>
  <Application>Microsoft Office PowerPoint</Application>
  <PresentationFormat>On-screen Show (16:9)</PresentationFormat>
  <Paragraphs>73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EB Garamond</vt:lpstr>
      <vt:lpstr>Public Sans</vt:lpstr>
      <vt:lpstr>arial</vt:lpstr>
      <vt:lpstr>EB Garamond SemiBold</vt:lpstr>
      <vt:lpstr>Noto Sans Symbols</vt:lpstr>
      <vt:lpstr>Segoe UI</vt:lpstr>
      <vt:lpstr>arial</vt:lpstr>
      <vt:lpstr>Calibri</vt:lpstr>
      <vt:lpstr>EB Garamond Medium</vt:lpstr>
      <vt:lpstr>Simple Light</vt:lpstr>
      <vt:lpstr>PowerPoint Presentation</vt:lpstr>
      <vt:lpstr>Calender Scheduler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Evangelin</cp:lastModifiedBy>
  <cp:revision>16</cp:revision>
  <dcterms:created xsi:type="dcterms:W3CDTF">2020-08-13T11:21:46Z</dcterms:created>
  <dcterms:modified xsi:type="dcterms:W3CDTF">2023-11-16T05:59:19Z</dcterms:modified>
</cp:coreProperties>
</file>